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29A"/>
    <a:srgbClr val="053A58"/>
    <a:srgbClr val="B2BD3A"/>
    <a:srgbClr val="22437A"/>
    <a:srgbClr val="EC7625"/>
    <a:srgbClr val="00CED6"/>
    <a:srgbClr val="F1BF3A"/>
    <a:srgbClr val="010E15"/>
    <a:srgbClr val="C84283"/>
    <a:srgbClr val="395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87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A3907-3F00-0244-B444-8096879BBE97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11CE1-CD6D-4B49-B301-4D9FDB3BE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39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11CE1-CD6D-4B49-B301-4D9FDB3BEB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8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11CE1-CD6D-4B49-B301-4D9FDB3BEB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75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5EC8-2A2B-2FFC-7C8E-467DEABAC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935CA-22C4-B06C-6B9B-695775E42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4A522-71F4-3856-A4DD-2C75DCB6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D2C3D-08EC-FF7B-7137-E252AD877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8DB8-2796-8784-AC31-5AD37C23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9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649EA-EC93-8725-12CD-201671C3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8647D-6057-46A8-D220-9FE544171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73A6E-4576-8E3D-E0B9-F1950CC1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FB093-63F6-5040-5E99-A4A999291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05B08-86E6-45B3-5060-AD0BF24F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3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CA9B3C-9452-BF4C-BDA4-8E75AC5A5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CC01CF-9F88-2BDD-CB77-746F8C3B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43AF3-6DCF-6DCF-DC9A-BA6EE4CD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4303-1D93-231F-F779-DEEF2CE5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7BC84-AD1B-6605-3E75-1941A924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80D3-C8A5-8B08-24A0-66488CA12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B6C29-AB2E-C059-12EF-0E0A6D239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A15E-B349-E2A4-D6C6-52BEE9F1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21F90-AEBA-4CAE-ED75-82432E60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3918C-2D7C-351A-13D3-C5FD3E19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4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A105-7A66-6B21-73AC-C3FE3603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0B873-D637-97BF-4734-EE991CF83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1D6D4-A6C1-6338-898E-4955412D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4CE26-D423-D8CE-3FAD-C8BEB40C6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4F21D-05EC-4A21-EAD6-00F89991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2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8525-7F9C-A4D6-1274-33B3F223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34E69-7695-EFA6-92E6-26C3ECBB9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D29B0-BB5A-8170-A9ED-CAA8156C6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E6874-E6F4-FB05-8450-1D029B339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5B988-B746-A9C6-3342-282CBF4E9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3780C-8690-8164-6F83-525CB1FB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8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5331-1931-BD04-6446-330B3B8E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F7192-C04F-5100-9C9E-B94A65B85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9EA9E-BBCA-7135-AAE2-D88EEBD56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4EA559-F44F-2EA7-BA1F-DEFD3B2F7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52CC3-3FEB-BD13-51FE-B2E332ABE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662C43-189E-5534-A32C-74C07262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05FB51-98C0-8061-0D17-7D802F00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4856C2-BBF6-CA2C-3089-0896D45E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8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CB4D-0053-D087-0382-825676448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5F7EB9-6E5F-F1C7-8B2B-4FFB8AFB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BC393-751C-20E6-F36A-CAF9C9C27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43F8A-3F0C-77C1-90D4-6A271A02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1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9F3B3D-F2FB-03BF-12FF-A7D66E8F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5C4E7-9C40-1878-1F25-FCA8CE808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E373E-171B-9B90-B175-34B70069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90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D1109-F8B4-ACC4-0FBD-B8A9562C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6101D-46ED-9B5F-3253-B0CDEE14A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115A6-5552-FCB6-C02F-6ED65F20C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1A5E5-37D5-A335-7A72-E6B91F7E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97D6C-FADC-7BC9-0682-E93261C5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8E601-AC32-71F3-10A2-750D2743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8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F199-9000-1668-C8CE-33BC41C25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BB6DD-85D1-CE5B-5DB1-B1BD72EAB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824E2-D4AF-6DC5-66B1-D6BECADD2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AF6F2-A20A-137F-1820-268981F18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6A7A-2E5E-D495-3541-1D97C0693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C2156-AE45-BF5B-8169-23151704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7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7EFBE-A0C6-0EB4-0EAE-89A5C98E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1A446-8A32-39D1-D51A-0F4CC9B1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084F4-A745-F41D-73ED-207F77C79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8E59-7FEB-5942-9D5D-51CBBCA8245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9E77F-3008-54AE-08B4-071A47836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661A3-8646-9629-8C33-C2F96EB6D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BD699-0779-4B42-A746-00F1C517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2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emf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C94A40-E95C-8E02-9E48-C8871C9D6AE3}"/>
              </a:ext>
            </a:extLst>
          </p:cNvPr>
          <p:cNvSpPr/>
          <p:nvPr/>
        </p:nvSpPr>
        <p:spPr>
          <a:xfrm>
            <a:off x="0" y="0"/>
            <a:ext cx="3606800" cy="6858000"/>
          </a:xfrm>
          <a:prstGeom prst="rect">
            <a:avLst/>
          </a:prstGeom>
          <a:solidFill>
            <a:srgbClr val="053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C9D3F-FDD7-AE6D-347D-A90FF2D826BE}"/>
              </a:ext>
            </a:extLst>
          </p:cNvPr>
          <p:cNvSpPr txBox="1"/>
          <p:nvPr/>
        </p:nvSpPr>
        <p:spPr>
          <a:xfrm>
            <a:off x="340164" y="1269912"/>
            <a:ext cx="3064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none" strike="noStrike" dirty="0">
                <a:solidFill>
                  <a:schemeClr val="bg1"/>
                </a:solidFill>
                <a:effectLst/>
                <a:latin typeface="Poppins Black" pitchFamily="2" charset="77"/>
                <a:cs typeface="Poppins Black" pitchFamily="2" charset="77"/>
              </a:rPr>
              <a:t>Ready to </a:t>
            </a:r>
            <a:r>
              <a:rPr lang="en-US" sz="3200" u="none" strike="noStrike" dirty="0">
                <a:solidFill>
                  <a:srgbClr val="B2BD3A"/>
                </a:solidFill>
                <a:effectLst/>
                <a:latin typeface="Poppins Black" pitchFamily="2" charset="77"/>
                <a:cs typeface="Poppins Black" pitchFamily="2" charset="77"/>
              </a:rPr>
              <a:t>win prizes 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Poppins Black" pitchFamily="2" charset="77"/>
                <a:cs typeface="Poppins Black" pitchFamily="2" charset="77"/>
              </a:rPr>
              <a:t>for driving less?</a:t>
            </a:r>
            <a:endParaRPr lang="en-US" sz="3200" dirty="0">
              <a:solidFill>
                <a:srgbClr val="F3EB98"/>
              </a:solidFill>
              <a:latin typeface="Poppins Black" pitchFamily="2" charset="77"/>
              <a:cs typeface="Poppins Black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6FCDB-6FFE-53B9-5703-DCADCA0494DA}"/>
              </a:ext>
            </a:extLst>
          </p:cNvPr>
          <p:cNvSpPr txBox="1"/>
          <p:nvPr/>
        </p:nvSpPr>
        <p:spPr>
          <a:xfrm>
            <a:off x="463284" y="4592964"/>
            <a:ext cx="1895868" cy="461665"/>
          </a:xfrm>
          <a:prstGeom prst="rect">
            <a:avLst/>
          </a:prstGeom>
          <a:solidFill>
            <a:srgbClr val="EC7624"/>
          </a:solidFill>
        </p:spPr>
        <p:txBody>
          <a:bodyPr wrap="square" rtlCol="0">
            <a:spAutoFit/>
          </a:bodyPr>
          <a:lstStyle/>
          <a:p>
            <a:r>
              <a:rPr lang="en-US" sz="2400" u="none" strike="noStrike" dirty="0">
                <a:solidFill>
                  <a:schemeClr val="bg1"/>
                </a:solidFill>
                <a:effectLst/>
                <a:latin typeface="Poppins SemiBold" panose="00000700000000000000" pitchFamily="2" charset="0"/>
                <a:cs typeface="Poppins SemiBold" panose="00000700000000000000" pitchFamily="2" charset="0"/>
              </a:rPr>
              <a:t>Sept. 16-22</a:t>
            </a:r>
            <a:endParaRPr lang="en-US" sz="2400" dirty="0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9910E-0782-A359-5BE0-DA4211B5A3A9}"/>
              </a:ext>
            </a:extLst>
          </p:cNvPr>
          <p:cNvSpPr txBox="1"/>
          <p:nvPr/>
        </p:nvSpPr>
        <p:spPr>
          <a:xfrm>
            <a:off x="340163" y="3075711"/>
            <a:ext cx="3064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Join Oregon’s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</a:br>
            <a:r>
              <a:rPr lang="en-US" sz="2400" b="1" u="none" strike="noStrike" dirty="0">
                <a:solidFill>
                  <a:srgbClr val="00CED6"/>
                </a:solidFill>
                <a:effectLst/>
                <a:latin typeface="Poppins" pitchFamily="2" charset="77"/>
                <a:cs typeface="Poppins" pitchFamily="2" charset="77"/>
              </a:rPr>
              <a:t>Get </a:t>
            </a:r>
            <a:r>
              <a:rPr lang="en-US" sz="2400" b="1" strike="noStrike" dirty="0">
                <a:solidFill>
                  <a:srgbClr val="00CED6"/>
                </a:solidFill>
                <a:effectLst/>
                <a:latin typeface="Poppins" pitchFamily="2" charset="77"/>
                <a:cs typeface="Poppins" pitchFamily="2" charset="77"/>
              </a:rPr>
              <a:t>There Car Free</a:t>
            </a:r>
            <a:r>
              <a:rPr lang="en-US" sz="2400" b="1" u="none" strike="noStrike" dirty="0">
                <a:solidFill>
                  <a:srgbClr val="00CED6"/>
                </a:solidFill>
                <a:effectLst/>
                <a:latin typeface="Poppins" pitchFamily="2" charset="77"/>
                <a:cs typeface="Poppins" pitchFamily="2" charset="77"/>
              </a:rPr>
              <a:t> Challenge!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CCCB4-7767-3614-EA0F-6688C7CC3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50" r="2466"/>
          <a:stretch/>
        </p:blipFill>
        <p:spPr>
          <a:xfrm>
            <a:off x="3672102" y="243564"/>
            <a:ext cx="8382302" cy="6370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3B60B3-6A7F-B3CD-8A4A-0477616D7A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11933" y="6124320"/>
            <a:ext cx="2442471" cy="73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80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C3F967-5A9D-0652-7112-B33D6B456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5" t="6802" r="5058" b="6001"/>
          <a:stretch/>
        </p:blipFill>
        <p:spPr>
          <a:xfrm>
            <a:off x="2093030" y="0"/>
            <a:ext cx="10104565" cy="68561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CFF7C0-5312-E927-BEAC-0E7CE553DC0E}"/>
              </a:ext>
            </a:extLst>
          </p:cNvPr>
          <p:cNvSpPr/>
          <p:nvPr/>
        </p:nvSpPr>
        <p:spPr>
          <a:xfrm>
            <a:off x="-66249" y="1"/>
            <a:ext cx="3785616" cy="6858000"/>
          </a:xfrm>
          <a:prstGeom prst="rect">
            <a:avLst/>
          </a:prstGeom>
          <a:solidFill>
            <a:srgbClr val="166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53A58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DB7C2-51E8-FC98-F6B4-97BA22FD0D20}"/>
              </a:ext>
            </a:extLst>
          </p:cNvPr>
          <p:cNvSpPr txBox="1"/>
          <p:nvPr/>
        </p:nvSpPr>
        <p:spPr>
          <a:xfrm>
            <a:off x="695153" y="482921"/>
            <a:ext cx="2709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F3EB98"/>
              </a:buClr>
            </a:pPr>
            <a:r>
              <a:rPr lang="en-US" sz="22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Pledge to drive less </a:t>
            </a:r>
            <a:endParaRPr lang="en-US" sz="2200" b="1" i="0" u="none" strike="noStrike" dirty="0">
              <a:solidFill>
                <a:schemeClr val="bg1"/>
              </a:solidFill>
              <a:effectLst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978A0-4B41-BE20-C257-24756CB9E4B9}"/>
              </a:ext>
            </a:extLst>
          </p:cNvPr>
          <p:cNvSpPr txBox="1"/>
          <p:nvPr/>
        </p:nvSpPr>
        <p:spPr>
          <a:xfrm>
            <a:off x="695153" y="1455002"/>
            <a:ext cx="2709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F3EB98"/>
              </a:buClr>
            </a:pPr>
            <a:r>
              <a:rPr lang="en-US" sz="22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Log your transit, walk, bike, scooter, carpool, &amp; vanpool trips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430F07-E2FF-63DA-2D9C-474B54D5CB1D}"/>
              </a:ext>
            </a:extLst>
          </p:cNvPr>
          <p:cNvSpPr txBox="1"/>
          <p:nvPr/>
        </p:nvSpPr>
        <p:spPr>
          <a:xfrm>
            <a:off x="736186" y="3124656"/>
            <a:ext cx="2709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F3EB98"/>
              </a:buClr>
            </a:pPr>
            <a:r>
              <a:rPr lang="en-US" sz="22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Win prizes!</a:t>
            </a:r>
            <a:endParaRPr lang="en-US" sz="22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D33E4C-E285-5F56-426D-A5D412D50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450" y="3340100"/>
            <a:ext cx="165100" cy="17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A4D0F9-F9B2-7FAF-C3C8-49F1643B02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11601" y="6122483"/>
            <a:ext cx="2442471" cy="733679"/>
          </a:xfrm>
          <a:prstGeom prst="rect">
            <a:avLst/>
          </a:prstGeom>
        </p:spPr>
      </p:pic>
      <p:pic>
        <p:nvPicPr>
          <p:cNvPr id="19" name="Content Placeholder 4" descr="Heart with solid fill">
            <a:extLst>
              <a:ext uri="{FF2B5EF4-FFF2-40B4-BE49-F238E27FC236}">
                <a16:creationId xmlns:a16="http://schemas.microsoft.com/office/drawing/2014/main" id="{6727D416-EECB-B443-BB5B-D635E9C2A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211" y="467742"/>
            <a:ext cx="550975" cy="550975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6771EA-70B3-F490-ADAC-9542E6798E10}"/>
              </a:ext>
            </a:extLst>
          </p:cNvPr>
          <p:cNvSpPr txBox="1"/>
          <p:nvPr/>
        </p:nvSpPr>
        <p:spPr>
          <a:xfrm>
            <a:off x="185211" y="4266014"/>
            <a:ext cx="3282696" cy="1015663"/>
          </a:xfrm>
          <a:prstGeom prst="rect">
            <a:avLst/>
          </a:prstGeom>
          <a:solidFill>
            <a:srgbClr val="053A58"/>
          </a:solidFill>
        </p:spPr>
        <p:txBody>
          <a:bodyPr wrap="square" rtlCol="0">
            <a:spAutoFit/>
          </a:bodyPr>
          <a:lstStyle/>
          <a:p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Join the movement at</a:t>
            </a:r>
            <a:endParaRPr lang="en-US" sz="2000" b="1" i="0" u="none" strike="noStrike" dirty="0">
              <a:solidFill>
                <a:srgbClr val="22437A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r>
              <a:rPr lang="en-US" sz="2000" b="1" dirty="0">
                <a:solidFill>
                  <a:srgbClr val="B2BD3A"/>
                </a:solidFill>
                <a:latin typeface="Poppins" pitchFamily="2" charset="77"/>
                <a:cs typeface="Poppins" pitchFamily="2" charset="77"/>
              </a:rPr>
              <a:t>GetThereOregon.org/</a:t>
            </a:r>
          </a:p>
          <a:p>
            <a:r>
              <a:rPr lang="en-US" sz="2000" b="1" dirty="0">
                <a:solidFill>
                  <a:srgbClr val="B2BD3A"/>
                </a:solidFill>
                <a:latin typeface="Poppins" pitchFamily="2" charset="77"/>
                <a:cs typeface="Poppins" pitchFamily="2" charset="77"/>
              </a:rPr>
              <a:t>Challenge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0572D0-75E8-F355-2E49-A26781C92F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047" y="2990205"/>
            <a:ext cx="400106" cy="5620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BA6685-FE65-C964-CBDB-C574486399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403" y="1418001"/>
            <a:ext cx="400106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3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53</Words>
  <Application>Microsoft Office PowerPoint</Application>
  <PresentationFormat>Widescreen</PresentationFormat>
  <Paragraphs>11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Poppins</vt:lpstr>
      <vt:lpstr>Poppins Black</vt:lpstr>
      <vt:lpstr>Poppins SemiBold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hernandez</dc:creator>
  <cp:lastModifiedBy>Bonnie Chiffelle</cp:lastModifiedBy>
  <cp:revision>55</cp:revision>
  <dcterms:created xsi:type="dcterms:W3CDTF">2022-06-29T01:58:54Z</dcterms:created>
  <dcterms:modified xsi:type="dcterms:W3CDTF">2024-07-16T01:24:11Z</dcterms:modified>
</cp:coreProperties>
</file>