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B98"/>
    <a:srgbClr val="006098"/>
    <a:srgbClr val="EC7624"/>
    <a:srgbClr val="F0BE3C"/>
    <a:srgbClr val="00A1AD"/>
    <a:srgbClr val="C84283"/>
    <a:srgbClr val="C8420D"/>
    <a:srgbClr val="582C5F"/>
    <a:srgbClr val="B24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91"/>
    <p:restoredTop sz="94694"/>
  </p:normalViewPr>
  <p:slideViewPr>
    <p:cSldViewPr snapToGrid="0" snapToObjects="1">
      <p:cViewPr varScale="1">
        <p:scale>
          <a:sx n="63" d="100"/>
          <a:sy n="63" d="100"/>
        </p:scale>
        <p:origin x="7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C5EC8-2A2B-2FFC-7C8E-467DEABAC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C935CA-22C4-B06C-6B9B-695775E42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4A522-71F4-3856-A4DD-2C75DCB69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D2C3D-08EC-FF7B-7137-E252AD877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E8DB8-2796-8784-AC31-5AD37C238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95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649EA-EC93-8725-12CD-201671C3C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C8647D-6057-46A8-D220-9FE544171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73A6E-4576-8E3D-E0B9-F1950CC12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FB093-63F6-5040-5E99-A4A999291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05B08-86E6-45B3-5060-AD0BF24F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38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CA9B3C-9452-BF4C-BDA4-8E75AC5A5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CC01CF-9F88-2BDD-CB77-746F8C3B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43AF3-6DCF-6DCF-DC9A-BA6EE4CDF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D4303-1D93-231F-F779-DEEF2CE5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7BC84-AD1B-6605-3E75-1941A924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29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480D3-C8A5-8B08-24A0-66488CA12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B6C29-AB2E-C059-12EF-0E0A6D239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EA15E-B349-E2A4-D6C6-52BEE9F16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21F90-AEBA-4CAE-ED75-82432E60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3918C-2D7C-351A-13D3-C5FD3E19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44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CA105-7A66-6B21-73AC-C3FE3603F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0B873-D637-97BF-4734-EE991CF83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1D6D4-A6C1-6338-898E-4955412DA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4CE26-D423-D8CE-3FAD-C8BEB40C6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4F21D-05EC-4A21-EAD6-00F89991F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2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B8525-7F9C-A4D6-1274-33B3F2230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34E69-7695-EFA6-92E6-26C3ECBB9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D29B0-BB5A-8170-A9ED-CAA8156C6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E6874-E6F4-FB05-8450-1D029B339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5B988-B746-A9C6-3342-282CBF4E9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3780C-8690-8164-6F83-525CB1FBF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80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5331-1931-BD04-6446-330B3B8EB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F7192-C04F-5100-9C9E-B94A65B85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9EA9E-BBCA-7135-AAE2-D88EEBD56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4EA559-F44F-2EA7-BA1F-DEFD3B2F7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552CC3-3FEB-BD13-51FE-B2E332ABE6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662C43-189E-5534-A32C-74C07262F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05FB51-98C0-8061-0D17-7D802F00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4856C2-BBF6-CA2C-3089-0896D45E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81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CB4D-0053-D087-0382-825676448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5F7EB9-6E5F-F1C7-8B2B-4FFB8AFBE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DBC393-751C-20E6-F36A-CAF9C9C27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A43F8A-3F0C-77C1-90D4-6A271A02A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16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9F3B3D-F2FB-03BF-12FF-A7D66E8F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5C4E7-9C40-1878-1F25-FCA8CE808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E373E-171B-9B90-B175-34B700693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90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D1109-F8B4-ACC4-0FBD-B8A9562CC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6101D-46ED-9B5F-3253-B0CDEE14A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115A6-5552-FCB6-C02F-6ED65F20C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1A5E5-37D5-A335-7A72-E6B91F7EC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97D6C-FADC-7BC9-0682-E93261C53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8E601-AC32-71F3-10A2-750D27433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88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7F199-9000-1668-C8CE-33BC41C25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FBB6DD-85D1-CE5B-5DB1-B1BD72EAB1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824E2-D4AF-6DC5-66B1-D6BECADD2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AF6F2-A20A-137F-1820-268981F18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6A7A-2E5E-D495-3541-1D97C0693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C2156-AE45-BF5B-8169-23151704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74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37EFBE-A0C6-0EB4-0EAE-89A5C98E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1A446-8A32-39D1-D51A-0F4CC9B11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084F4-A745-F41D-73ED-207F77C79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48E59-7FEB-5942-9D5D-51CBBCA82456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9E77F-3008-54AE-08B4-071A47836F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661A3-8646-9629-8C33-C2F96EB6D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2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7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car&#10;&#10;Description automatically generated">
            <a:extLst>
              <a:ext uri="{FF2B5EF4-FFF2-40B4-BE49-F238E27FC236}">
                <a16:creationId xmlns:a16="http://schemas.microsoft.com/office/drawing/2014/main" id="{3282C78B-7086-FFE5-3FC6-F26FA4BDA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36" t="12744" r="2687" b="127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C94A40-E95C-8E02-9E48-C8871C9D6AE3}"/>
              </a:ext>
            </a:extLst>
          </p:cNvPr>
          <p:cNvSpPr/>
          <p:nvPr/>
        </p:nvSpPr>
        <p:spPr>
          <a:xfrm>
            <a:off x="0" y="0"/>
            <a:ext cx="3606800" cy="6858000"/>
          </a:xfrm>
          <a:prstGeom prst="rect">
            <a:avLst/>
          </a:prstGeom>
          <a:solidFill>
            <a:srgbClr val="EC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F82BA3-D7F5-DEF7-42B8-935CECC12665}"/>
              </a:ext>
            </a:extLst>
          </p:cNvPr>
          <p:cNvGrpSpPr/>
          <p:nvPr/>
        </p:nvGrpSpPr>
        <p:grpSpPr>
          <a:xfrm>
            <a:off x="340163" y="1092424"/>
            <a:ext cx="3064218" cy="4603211"/>
            <a:chOff x="368299" y="937676"/>
            <a:chExt cx="3064218" cy="460321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83C9D3F-FDD7-AE6D-347D-A90FF2D826BE}"/>
                </a:ext>
              </a:extLst>
            </p:cNvPr>
            <p:cNvSpPr txBox="1"/>
            <p:nvPr/>
          </p:nvSpPr>
          <p:spPr>
            <a:xfrm>
              <a:off x="368300" y="937676"/>
              <a:ext cx="306421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0" i="0" u="none" strike="noStrike" dirty="0">
                  <a:solidFill>
                    <a:schemeClr val="bg1"/>
                  </a:solidFill>
                  <a:effectLst/>
                  <a:latin typeface="Poppins Black" panose="00000A00000000000000" pitchFamily="2" charset="0"/>
                  <a:cs typeface="Poppins Black" panose="00000A00000000000000" pitchFamily="2" charset="0"/>
                </a:rPr>
                <a:t>Celebrate</a:t>
              </a:r>
              <a:br>
                <a:rPr lang="en-US" sz="3200" b="0" i="0" u="none" strike="noStrike" dirty="0">
                  <a:solidFill>
                    <a:schemeClr val="bg1"/>
                  </a:solidFill>
                  <a:effectLst/>
                  <a:latin typeface="Poppins Black" panose="00000A00000000000000" pitchFamily="2" charset="0"/>
                  <a:cs typeface="Poppins Black" panose="00000A00000000000000" pitchFamily="2" charset="0"/>
                </a:rPr>
              </a:br>
              <a:r>
                <a:rPr lang="en-US" sz="3200" b="0" i="0" u="none" strike="noStrike" dirty="0">
                  <a:solidFill>
                    <a:srgbClr val="F3EB98"/>
                  </a:solidFill>
                  <a:effectLst/>
                  <a:latin typeface="Poppins Black" panose="00000A00000000000000" pitchFamily="2" charset="0"/>
                  <a:cs typeface="Poppins Black" panose="00000A00000000000000" pitchFamily="2" charset="0"/>
                </a:rPr>
                <a:t>The 10</a:t>
              </a:r>
              <a:r>
                <a:rPr lang="en-US" sz="3200" b="0" i="0" u="none" strike="noStrike" baseline="30000" dirty="0">
                  <a:solidFill>
                    <a:srgbClr val="F3EB98"/>
                  </a:solidFill>
                  <a:effectLst/>
                  <a:latin typeface="Poppins Black" panose="00000A00000000000000" pitchFamily="2" charset="0"/>
                  <a:cs typeface="Poppins Black" panose="00000A00000000000000" pitchFamily="2" charset="0"/>
                </a:rPr>
                <a:t>th</a:t>
              </a:r>
              <a:br>
                <a:rPr lang="en-US" sz="3200" b="0" i="0" u="none" strike="noStrike" dirty="0">
                  <a:solidFill>
                    <a:srgbClr val="F3EB98"/>
                  </a:solidFill>
                  <a:effectLst/>
                  <a:latin typeface="Poppins Black" panose="00000A00000000000000" pitchFamily="2" charset="0"/>
                  <a:cs typeface="Poppins Black" panose="00000A00000000000000" pitchFamily="2" charset="0"/>
                </a:rPr>
              </a:br>
              <a:r>
                <a:rPr lang="en-US" sz="3200" b="0" i="0" u="none" strike="noStrike" dirty="0">
                  <a:solidFill>
                    <a:srgbClr val="F3EB98"/>
                  </a:solidFill>
                  <a:effectLst/>
                  <a:latin typeface="Poppins Black" panose="00000A00000000000000" pitchFamily="2" charset="0"/>
                  <a:cs typeface="Poppins Black" panose="00000A00000000000000" pitchFamily="2" charset="0"/>
                </a:rPr>
                <a:t>Annual</a:t>
              </a:r>
              <a:br>
                <a:rPr lang="en-US" sz="3200" b="0" i="0" u="none" strike="noStrike" dirty="0">
                  <a:solidFill>
                    <a:schemeClr val="bg1"/>
                  </a:solidFill>
                  <a:effectLst/>
                  <a:latin typeface="Poppins Black" panose="00000A00000000000000" pitchFamily="2" charset="0"/>
                  <a:cs typeface="Poppins Black" panose="00000A00000000000000" pitchFamily="2" charset="0"/>
                </a:rPr>
              </a:br>
              <a:r>
                <a:rPr lang="en-US" sz="3200" b="0" i="0" u="none" strike="noStrike" dirty="0">
                  <a:solidFill>
                    <a:schemeClr val="bg1"/>
                  </a:solidFill>
                  <a:effectLst/>
                  <a:latin typeface="Poppins Black" panose="00000A00000000000000" pitchFamily="2" charset="0"/>
                  <a:cs typeface="Poppins Black" panose="00000A00000000000000" pitchFamily="2" charset="0"/>
                </a:rPr>
                <a:t>Get There</a:t>
              </a:r>
              <a:br>
                <a:rPr lang="en-US" sz="3200" b="0" i="0" u="none" strike="noStrike" dirty="0">
                  <a:solidFill>
                    <a:schemeClr val="bg1"/>
                  </a:solidFill>
                  <a:effectLst/>
                  <a:latin typeface="Poppins Black" panose="00000A00000000000000" pitchFamily="2" charset="0"/>
                  <a:cs typeface="Poppins Black" panose="00000A00000000000000" pitchFamily="2" charset="0"/>
                </a:rPr>
              </a:br>
              <a:r>
                <a:rPr lang="en-US" sz="3200" b="0" i="0" u="none" strike="noStrike" dirty="0">
                  <a:solidFill>
                    <a:schemeClr val="bg1"/>
                  </a:solidFill>
                  <a:effectLst/>
                  <a:latin typeface="Poppins Black" panose="00000A00000000000000" pitchFamily="2" charset="0"/>
                  <a:cs typeface="Poppins Black" panose="00000A00000000000000" pitchFamily="2" charset="0"/>
                </a:rPr>
                <a:t>Challenge!</a:t>
              </a:r>
              <a:endParaRPr lang="en-US" sz="32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E1A297-BB7D-5FEC-3B25-BDE68121BC8F}"/>
                </a:ext>
              </a:extLst>
            </p:cNvPr>
            <p:cNvGrpSpPr/>
            <p:nvPr/>
          </p:nvGrpSpPr>
          <p:grpSpPr>
            <a:xfrm>
              <a:off x="469900" y="3692083"/>
              <a:ext cx="2748476" cy="547826"/>
              <a:chOff x="469900" y="2708245"/>
              <a:chExt cx="2748476" cy="547826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41E8196-451C-3D76-B494-98323BA4522D}"/>
                  </a:ext>
                </a:extLst>
              </p:cNvPr>
              <p:cNvSpPr/>
              <p:nvPr/>
            </p:nvSpPr>
            <p:spPr>
              <a:xfrm>
                <a:off x="469900" y="2708245"/>
                <a:ext cx="2470248" cy="547826"/>
              </a:xfrm>
              <a:prstGeom prst="rect">
                <a:avLst/>
              </a:prstGeom>
              <a:solidFill>
                <a:srgbClr val="0060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BC6FCDB-6FFE-53B9-5703-DCADCA0494DA}"/>
                  </a:ext>
                </a:extLst>
              </p:cNvPr>
              <p:cNvSpPr txBox="1"/>
              <p:nvPr/>
            </p:nvSpPr>
            <p:spPr>
              <a:xfrm>
                <a:off x="538420" y="2763355"/>
                <a:ext cx="26799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i="0" u="none" strike="noStrike" dirty="0">
                    <a:solidFill>
                      <a:schemeClr val="bg1"/>
                    </a:solidFill>
                    <a:effectLst/>
                    <a:latin typeface="Poppins SemiBold" panose="00000700000000000000" pitchFamily="2" charset="0"/>
                    <a:cs typeface="Poppins SemiBold" panose="00000700000000000000" pitchFamily="2" charset="0"/>
                  </a:rPr>
                  <a:t>Oct. 3-16, 2022</a:t>
                </a:r>
                <a:endParaRPr lang="en-US" sz="2400" dirty="0">
                  <a:solidFill>
                    <a:schemeClr val="bg1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F9910E-0782-A359-5BE0-DA4211B5A3A9}"/>
                </a:ext>
              </a:extLst>
            </p:cNvPr>
            <p:cNvSpPr txBox="1"/>
            <p:nvPr/>
          </p:nvSpPr>
          <p:spPr>
            <a:xfrm>
              <a:off x="368299" y="4525224"/>
              <a:ext cx="30642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i="0" u="none" strike="noStrike" dirty="0">
                  <a:solidFill>
                    <a:schemeClr val="bg1"/>
                  </a:solidFill>
                  <a:effectLst/>
                  <a:latin typeface="Poppins Regular" panose="00000500000000000000" pitchFamily="2" charset="0"/>
                  <a:cs typeface="Poppins Regular" panose="00000500000000000000" pitchFamily="2" charset="0"/>
                </a:rPr>
                <a:t>Join Anytime—</a:t>
              </a:r>
              <a:br>
                <a:rPr lang="en-US" sz="2000" b="0" i="0" u="none" strike="noStrike" dirty="0">
                  <a:solidFill>
                    <a:schemeClr val="bg1"/>
                  </a:solidFill>
                  <a:effectLst/>
                  <a:latin typeface="Poppins Medium" panose="00000600000000000000" pitchFamily="2" charset="0"/>
                  <a:cs typeface="Poppins Medium" panose="00000600000000000000" pitchFamily="2" charset="0"/>
                </a:rPr>
              </a:br>
              <a:r>
                <a:rPr lang="en-US" sz="2000" b="0" i="0" u="none" strike="noStrike" dirty="0" err="1">
                  <a:solidFill>
                    <a:srgbClr val="F3EB98"/>
                  </a:solidFill>
                  <a:effectLst/>
                  <a:latin typeface="Poppins Bold" panose="00000800000000000000" pitchFamily="2" charset="0"/>
                  <a:cs typeface="Poppins Bold" panose="00000800000000000000" pitchFamily="2" charset="0"/>
                </a:rPr>
                <a:t>GetThereOregon.org</a:t>
              </a:r>
              <a:r>
                <a:rPr lang="en-US" sz="2000" b="0" i="0" u="none" strike="noStrike" dirty="0">
                  <a:solidFill>
                    <a:srgbClr val="F3EB98"/>
                  </a:solidFill>
                  <a:effectLst/>
                  <a:latin typeface="Poppins Bold" panose="00000800000000000000" pitchFamily="2" charset="0"/>
                  <a:cs typeface="Poppins Bold" panose="00000800000000000000" pitchFamily="2" charset="0"/>
                </a:rPr>
                <a:t>/Challenge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880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33321-A3E8-775F-2ABA-DBE401DEC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" t="18206" r="16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2BCA1D-3256-8537-1660-6038F714B442}"/>
              </a:ext>
            </a:extLst>
          </p:cNvPr>
          <p:cNvSpPr/>
          <p:nvPr/>
        </p:nvSpPr>
        <p:spPr>
          <a:xfrm>
            <a:off x="0" y="0"/>
            <a:ext cx="3606800" cy="6858000"/>
          </a:xfrm>
          <a:prstGeom prst="rect">
            <a:avLst/>
          </a:prstGeom>
          <a:solidFill>
            <a:srgbClr val="EC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3DB55-0EBC-7A1C-DEEC-44B832CDD307}"/>
              </a:ext>
            </a:extLst>
          </p:cNvPr>
          <p:cNvSpPr txBox="1"/>
          <p:nvPr/>
        </p:nvSpPr>
        <p:spPr>
          <a:xfrm>
            <a:off x="340163" y="761007"/>
            <a:ext cx="28194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Poppins Regular" panose="00000500000000000000" pitchFamily="2" charset="0"/>
                <a:cs typeface="Poppins Regular" panose="00000500000000000000" pitchFamily="2" charset="0"/>
              </a:rPr>
              <a:t>Unlock</a:t>
            </a:r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200" b="0" i="0" u="none" strike="noStrike" dirty="0">
                <a:solidFill>
                  <a:srgbClr val="F3EB98"/>
                </a:solidFill>
                <a:effectLst/>
                <a:latin typeface="Poppins Bold" panose="00000800000000000000" pitchFamily="2" charset="0"/>
                <a:cs typeface="Poppins Bold" panose="00000800000000000000" pitchFamily="2" charset="0"/>
              </a:rPr>
              <a:t>fun, experiences, knowledge, </a:t>
            </a:r>
            <a:r>
              <a:rPr lang="en-US" sz="2200" b="0" i="0" u="none" strike="noStrike" dirty="0">
                <a:solidFill>
                  <a:srgbClr val="F3EB98"/>
                </a:solidFill>
                <a:effectLst/>
                <a:latin typeface="Poppins Regular" panose="00000500000000000000" pitchFamily="2" charset="0"/>
                <a:cs typeface="Poppins Regular" panose="00000500000000000000" pitchFamily="2" charset="0"/>
              </a:rPr>
              <a:t>and</a:t>
            </a:r>
            <a:r>
              <a:rPr lang="en-US" sz="2200" b="0" i="0" u="none" strike="noStrike" dirty="0">
                <a:solidFill>
                  <a:srgbClr val="F3EB98"/>
                </a:solidFill>
                <a:effectLst/>
                <a:latin typeface="Poppins Bold" panose="00000800000000000000" pitchFamily="2" charset="0"/>
                <a:cs typeface="Poppins Bold" panose="00000800000000000000" pitchFamily="2" charset="0"/>
              </a:rPr>
              <a:t> skill-building achievements</a:t>
            </a:r>
            <a:r>
              <a:rPr lang="en-US" sz="2200" b="0" i="0" u="none" strike="noStrike" dirty="0">
                <a:solidFill>
                  <a:srgbClr val="F3EB98"/>
                </a:solidFill>
                <a:effectLst/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Poppins Regular" panose="00000500000000000000" pitchFamily="2" charset="0"/>
                <a:cs typeface="Poppins Regular" panose="00000500000000000000" pitchFamily="2" charset="0"/>
              </a:rPr>
              <a:t>for your chance to earn points towards prizes and make your commute better! </a:t>
            </a:r>
            <a:endParaRPr lang="en-US" sz="2200" dirty="0">
              <a:solidFill>
                <a:schemeClr val="bg1"/>
              </a:solidFill>
              <a:latin typeface="Poppins Regular" panose="00000500000000000000" pitchFamily="2" charset="0"/>
              <a:cs typeface="Poppins Regular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87A849-82F3-D5D0-FAE3-E77792CA9921}"/>
              </a:ext>
            </a:extLst>
          </p:cNvPr>
          <p:cNvSpPr txBox="1"/>
          <p:nvPr/>
        </p:nvSpPr>
        <p:spPr>
          <a:xfrm>
            <a:off x="340164" y="4379907"/>
            <a:ext cx="28194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3EB98"/>
              </a:buClr>
              <a:buFont typeface="Wingdings" panose="05000000000000000000" pitchFamily="2" charset="2"/>
              <a:buChar char=""/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Poppins Regular" panose="00000500000000000000" pitchFamily="2" charset="0"/>
                <a:cs typeface="Poppins Regular" panose="00000500000000000000" pitchFamily="2" charset="0"/>
              </a:rPr>
              <a:t>Get Active</a:t>
            </a:r>
          </a:p>
          <a:p>
            <a:pPr marL="285750" indent="-285750">
              <a:spcAft>
                <a:spcPts val="600"/>
              </a:spcAft>
              <a:buClr>
                <a:srgbClr val="F3EB98"/>
              </a:buClr>
              <a:buFont typeface="Wingdings" panose="05000000000000000000" pitchFamily="2" charset="2"/>
              <a:buChar char=""/>
            </a:pPr>
            <a:r>
              <a:rPr lang="en-US" dirty="0">
                <a:solidFill>
                  <a:schemeClr val="bg1"/>
                </a:solidFill>
                <a:latin typeface="Poppins Regular" panose="00000500000000000000" pitchFamily="2" charset="0"/>
                <a:cs typeface="Poppins Regular" panose="00000500000000000000" pitchFamily="2" charset="0"/>
              </a:rPr>
              <a:t>Drive Less</a:t>
            </a:r>
            <a:endParaRPr lang="en-US" b="0" i="0" u="none" strike="noStrike" dirty="0">
              <a:solidFill>
                <a:schemeClr val="bg1"/>
              </a:solidFill>
              <a:effectLst/>
              <a:latin typeface="Poppins Regular" panose="00000500000000000000" pitchFamily="2" charset="0"/>
              <a:cs typeface="Poppins Regular" panose="00000500000000000000" pitchFamily="2" charset="0"/>
            </a:endParaRPr>
          </a:p>
          <a:p>
            <a:pPr marL="285750" indent="-285750">
              <a:spcAft>
                <a:spcPts val="600"/>
              </a:spcAft>
              <a:buClr>
                <a:srgbClr val="F3EB98"/>
              </a:buClr>
              <a:buFont typeface="Wingdings" panose="05000000000000000000" pitchFamily="2" charset="2"/>
              <a:buChar char=""/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Poppins Regular" panose="00000500000000000000" pitchFamily="2" charset="0"/>
                <a:cs typeface="Poppins Regular" panose="00000500000000000000" pitchFamily="2" charset="0"/>
              </a:rPr>
              <a:t>Save Money</a:t>
            </a:r>
          </a:p>
          <a:p>
            <a:pPr marL="285750" indent="-285750">
              <a:spcAft>
                <a:spcPts val="600"/>
              </a:spcAft>
              <a:buClr>
                <a:srgbClr val="F3EB98"/>
              </a:buClr>
              <a:buFont typeface="Wingdings" panose="05000000000000000000" pitchFamily="2" charset="2"/>
              <a:buChar char=""/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Poppins Regular" panose="00000500000000000000" pitchFamily="2" charset="0"/>
                <a:cs typeface="Poppins Regular" panose="00000500000000000000" pitchFamily="2" charset="0"/>
              </a:rPr>
              <a:t>Win Prizes</a:t>
            </a:r>
          </a:p>
        </p:txBody>
      </p:sp>
    </p:spTree>
    <p:extLst>
      <p:ext uri="{BB962C8B-B14F-4D97-AF65-F5344CB8AC3E}">
        <p14:creationId xmlns:p14="http://schemas.microsoft.com/office/powerpoint/2010/main" val="2101313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C3F967-5A9D-0652-7112-B33D6B456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316" t="12378" r="28175" b="12378"/>
          <a:stretch/>
        </p:blipFill>
        <p:spPr>
          <a:xfrm>
            <a:off x="5996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CFF7C0-5312-E927-BEAC-0E7CE553DC0E}"/>
              </a:ext>
            </a:extLst>
          </p:cNvPr>
          <p:cNvSpPr/>
          <p:nvPr/>
        </p:nvSpPr>
        <p:spPr>
          <a:xfrm>
            <a:off x="0" y="0"/>
            <a:ext cx="3606800" cy="6858000"/>
          </a:xfrm>
          <a:prstGeom prst="rect">
            <a:avLst/>
          </a:prstGeom>
          <a:solidFill>
            <a:srgbClr val="EC7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2A8A2C-4091-E4AA-D407-908B7A31279A}"/>
              </a:ext>
            </a:extLst>
          </p:cNvPr>
          <p:cNvGrpSpPr/>
          <p:nvPr/>
        </p:nvGrpSpPr>
        <p:grpSpPr>
          <a:xfrm>
            <a:off x="325343" y="1334434"/>
            <a:ext cx="3064218" cy="4088112"/>
            <a:chOff x="8888241" y="1334434"/>
            <a:chExt cx="3064218" cy="40881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4DB7C2-51E8-FC98-F6B4-97BA22FD0D20}"/>
                </a:ext>
              </a:extLst>
            </p:cNvPr>
            <p:cNvSpPr txBox="1"/>
            <p:nvPr/>
          </p:nvSpPr>
          <p:spPr>
            <a:xfrm>
              <a:off x="8888241" y="2806445"/>
              <a:ext cx="3064217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1200"/>
                </a:spcAft>
                <a:buClr>
                  <a:srgbClr val="F3EB98"/>
                </a:buClr>
                <a:buFont typeface="+mj-lt"/>
                <a:buAutoNum type="arabicPeriod"/>
              </a:pPr>
              <a:r>
                <a:rPr lang="en-US" dirty="0">
                  <a:solidFill>
                    <a:schemeClr val="bg1"/>
                  </a:solidFill>
                  <a:latin typeface="Poppins Regular" panose="00000500000000000000" pitchFamily="2" charset="0"/>
                  <a:cs typeface="Poppins Regular" panose="00000500000000000000" pitchFamily="2" charset="0"/>
                </a:rPr>
                <a:t>Create an account</a:t>
              </a:r>
              <a:br>
                <a:rPr lang="en-US" dirty="0">
                  <a:solidFill>
                    <a:schemeClr val="bg1"/>
                  </a:solidFill>
                  <a:latin typeface="Poppins Regular" panose="00000500000000000000" pitchFamily="2" charset="0"/>
                  <a:cs typeface="Poppins Regular" panose="00000500000000000000" pitchFamily="2" charset="0"/>
                </a:rPr>
              </a:br>
              <a:r>
                <a:rPr lang="en-US" dirty="0">
                  <a:solidFill>
                    <a:schemeClr val="bg1"/>
                  </a:solidFill>
                  <a:latin typeface="Poppins Regular" panose="00000500000000000000" pitchFamily="2" charset="0"/>
                  <a:cs typeface="Poppins Regular" panose="00000500000000000000" pitchFamily="2" charset="0"/>
                </a:rPr>
                <a:t>or log in at </a:t>
              </a:r>
              <a:r>
                <a:rPr lang="en-US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GetThereOregon.org</a:t>
              </a:r>
              <a:r>
                <a:rPr lang="en-US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/Challenge</a:t>
              </a:r>
            </a:p>
            <a:p>
              <a:pPr marL="342900" indent="-342900">
                <a:spcAft>
                  <a:spcPts val="1200"/>
                </a:spcAft>
                <a:buClr>
                  <a:srgbClr val="F3EB98"/>
                </a:buClr>
                <a:buFont typeface="+mj-lt"/>
                <a:buAutoNum type="arabicPeriod"/>
              </a:pPr>
              <a:r>
                <a:rPr lang="en-US" dirty="0">
                  <a:solidFill>
                    <a:schemeClr val="bg1"/>
                  </a:solidFill>
                  <a:latin typeface="Poppins Regular" panose="00000500000000000000" pitchFamily="2" charset="0"/>
                  <a:cs typeface="Poppins Regular" panose="00000500000000000000" pitchFamily="2" charset="0"/>
                </a:rPr>
                <a:t>Unlock achievements to earn points</a:t>
              </a:r>
            </a:p>
            <a:p>
              <a:pPr marL="342900" indent="-342900">
                <a:spcAft>
                  <a:spcPts val="1200"/>
                </a:spcAft>
                <a:buClr>
                  <a:srgbClr val="F3EB98"/>
                </a:buClr>
                <a:buFont typeface="+mj-lt"/>
                <a:buAutoNum type="arabicPeriod"/>
              </a:pPr>
              <a:r>
                <a:rPr lang="en-US" dirty="0">
                  <a:solidFill>
                    <a:schemeClr val="bg1"/>
                  </a:solidFill>
                  <a:latin typeface="Poppins Regular" panose="00000500000000000000" pitchFamily="2" charset="0"/>
                  <a:cs typeface="Poppins Regular" panose="00000500000000000000" pitchFamily="2" charset="0"/>
                </a:rPr>
                <a:t>Get entered to win prizes!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52F971-E98E-678F-64B7-F3E324C72F57}"/>
                </a:ext>
              </a:extLst>
            </p:cNvPr>
            <p:cNvSpPr txBox="1"/>
            <p:nvPr/>
          </p:nvSpPr>
          <p:spPr>
            <a:xfrm>
              <a:off x="8888242" y="1334434"/>
              <a:ext cx="30642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Poppins Black" panose="00000A00000000000000" pitchFamily="2" charset="0"/>
                  <a:cs typeface="Poppins Black" panose="00000A00000000000000" pitchFamily="2" charset="0"/>
                </a:rPr>
                <a:t>Join Anytime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81F9DF-B7C7-DA79-99C8-205FF560EEDD}"/>
                </a:ext>
              </a:extLst>
            </p:cNvPr>
            <p:cNvGrpSpPr/>
            <p:nvPr/>
          </p:nvGrpSpPr>
          <p:grpSpPr>
            <a:xfrm>
              <a:off x="8977141" y="2033159"/>
              <a:ext cx="2844771" cy="547826"/>
              <a:chOff x="9095153" y="3337849"/>
              <a:chExt cx="2844771" cy="547826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82669BE-6C8A-DA87-7018-182F4941A186}"/>
                  </a:ext>
                </a:extLst>
              </p:cNvPr>
              <p:cNvSpPr/>
              <p:nvPr/>
            </p:nvSpPr>
            <p:spPr>
              <a:xfrm>
                <a:off x="9095153" y="3337849"/>
                <a:ext cx="2784811" cy="547826"/>
              </a:xfrm>
              <a:prstGeom prst="rect">
                <a:avLst/>
              </a:prstGeom>
              <a:solidFill>
                <a:srgbClr val="0060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A1AD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AC1E12-0A6D-82D5-DE32-9EF24DBED710}"/>
                  </a:ext>
                </a:extLst>
              </p:cNvPr>
              <p:cNvSpPr txBox="1"/>
              <p:nvPr/>
            </p:nvSpPr>
            <p:spPr>
              <a:xfrm>
                <a:off x="9283446" y="3392959"/>
                <a:ext cx="26564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i="0" u="none" strike="noStrike" dirty="0">
                    <a:solidFill>
                      <a:schemeClr val="bg1"/>
                    </a:solidFill>
                    <a:effectLst/>
                    <a:latin typeface="Poppins SemiBold" panose="00000700000000000000" pitchFamily="2" charset="0"/>
                    <a:cs typeface="Poppins SemiBold" panose="00000700000000000000" pitchFamily="2" charset="0"/>
                  </a:rPr>
                  <a:t>Oct. 3-16, 2022</a:t>
                </a:r>
                <a:endParaRPr lang="en-US" sz="2400" dirty="0">
                  <a:solidFill>
                    <a:schemeClr val="bg1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423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89</Words>
  <Application>Microsoft Office PowerPoint</Application>
  <PresentationFormat>Widescreen</PresentationFormat>
  <Paragraphs>13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4" baseType="lpstr">
      <vt:lpstr>Arial</vt:lpstr>
      <vt:lpstr>Calibri</vt:lpstr>
      <vt:lpstr>Calibri Light</vt:lpstr>
      <vt:lpstr>Poppins</vt:lpstr>
      <vt:lpstr>Poppins Black</vt:lpstr>
      <vt:lpstr>Poppins Bold</vt:lpstr>
      <vt:lpstr>Poppins Medium</vt:lpstr>
      <vt:lpstr>Poppins Regular</vt:lpstr>
      <vt:lpstr>Poppins SemiBold</vt:lpstr>
      <vt:lpstr>Wingdings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hernandez</dc:creator>
  <cp:lastModifiedBy>Sydney Herbst</cp:lastModifiedBy>
  <cp:revision>31</cp:revision>
  <dcterms:created xsi:type="dcterms:W3CDTF">2022-06-29T01:58:54Z</dcterms:created>
  <dcterms:modified xsi:type="dcterms:W3CDTF">2022-08-11T17:04:21Z</dcterms:modified>
</cp:coreProperties>
</file>